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61" r:id="rId4"/>
    <p:sldId id="262" r:id="rId5"/>
    <p:sldId id="263" r:id="rId6"/>
    <p:sldId id="259" r:id="rId7"/>
    <p:sldId id="260" r:id="rId8"/>
  </p:sldIdLst>
  <p:sldSz cx="12192000" cy="6858000"/>
  <p:notesSz cx="12192000" cy="6858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488A3C-4937-72C0-71F2-9EE6FB5B8C9C}" v="368" dt="2024-12-21T02:31:58.56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85" d="100"/>
          <a:sy n="85" d="100"/>
        </p:scale>
        <p:origin x="562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25204"/>
            <a:ext cx="12192000" cy="6532794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559051"/>
            <a:ext cx="12192000" cy="4939284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27432" y="22859"/>
            <a:ext cx="2255520" cy="1678305"/>
          </a:xfrm>
          <a:custGeom>
            <a:avLst/>
            <a:gdLst/>
            <a:ahLst/>
            <a:cxnLst/>
            <a:rect l="l" t="t" r="r" b="b"/>
            <a:pathLst>
              <a:path w="2255520" h="1678305">
                <a:moveTo>
                  <a:pt x="2255520" y="0"/>
                </a:moveTo>
                <a:lnTo>
                  <a:pt x="0" y="0"/>
                </a:lnTo>
                <a:lnTo>
                  <a:pt x="0" y="1677924"/>
                </a:lnTo>
                <a:lnTo>
                  <a:pt x="2255520" y="1677924"/>
                </a:lnTo>
                <a:lnTo>
                  <a:pt x="22555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3652" y="240791"/>
            <a:ext cx="1007363" cy="940307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39487" y="2281173"/>
            <a:ext cx="3113024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006FC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006FC0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006FC0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88340" y="2554604"/>
            <a:ext cx="5231130" cy="3464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0F243E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006FC0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325204"/>
            <a:ext cx="12192000" cy="6532794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1559051"/>
            <a:ext cx="12192000" cy="4939284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27432" y="22859"/>
            <a:ext cx="2255520" cy="1678305"/>
          </a:xfrm>
          <a:custGeom>
            <a:avLst/>
            <a:gdLst/>
            <a:ahLst/>
            <a:cxnLst/>
            <a:rect l="l" t="t" r="r" b="b"/>
            <a:pathLst>
              <a:path w="2255520" h="1678305">
                <a:moveTo>
                  <a:pt x="2255520" y="0"/>
                </a:moveTo>
                <a:lnTo>
                  <a:pt x="0" y="0"/>
                </a:lnTo>
                <a:lnTo>
                  <a:pt x="0" y="1677924"/>
                </a:lnTo>
                <a:lnTo>
                  <a:pt x="2255520" y="1677924"/>
                </a:lnTo>
                <a:lnTo>
                  <a:pt x="22555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63652" y="240791"/>
            <a:ext cx="1007363" cy="94030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96510" y="503301"/>
            <a:ext cx="2998978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006FC0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88340" y="1652538"/>
            <a:ext cx="10815319" cy="20370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4174585" y="2055793"/>
            <a:ext cx="3842826" cy="112082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5240" algn="ctr">
              <a:spcBef>
                <a:spcPts val="100"/>
              </a:spcBef>
            </a:pPr>
            <a:r>
              <a:rPr lang="ru-RU" spc="-10" dirty="0"/>
              <a:t>Проект</a:t>
            </a:r>
            <a:br>
              <a:rPr lang="ru-RU" spc="-10" dirty="0"/>
            </a:br>
            <a:r>
              <a:rPr lang="ru-RU" spc="-10" dirty="0"/>
              <a:t>''</a:t>
            </a:r>
            <a:r>
              <a:rPr lang="ru-RU" spc="-10" dirty="0" err="1"/>
              <a:t>Ping</a:t>
            </a:r>
            <a:r>
              <a:rPr lang="ru-RU" spc="-10" dirty="0"/>
              <a:t>-</a:t>
            </a:r>
            <a:r>
              <a:rPr lang="en-US" spc="-10" dirty="0"/>
              <a:t>P</a:t>
            </a:r>
            <a:r>
              <a:rPr lang="ru-RU" spc="-10" dirty="0" err="1"/>
              <a:t>ong</a:t>
            </a:r>
            <a:r>
              <a:rPr lang="ru-RU" spc="-10" dirty="0"/>
              <a:t>''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B1CC99-A2C3-2426-2F70-74C532AA63E4}"/>
              </a:ext>
            </a:extLst>
          </p:cNvPr>
          <p:cNvSpPr txBox="1"/>
          <p:nvPr/>
        </p:nvSpPr>
        <p:spPr>
          <a:xfrm>
            <a:off x="457200" y="4191000"/>
            <a:ext cx="420995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  <a:cs typeface="Calibri"/>
              </a:rPr>
              <a:t>Работу выполнили:</a:t>
            </a:r>
            <a:br>
              <a:rPr lang="ru-RU" sz="2400" dirty="0">
                <a:solidFill>
                  <a:schemeClr val="accent1"/>
                </a:solidFill>
                <a:cs typeface="Calibri"/>
              </a:rPr>
            </a:br>
            <a:r>
              <a:rPr lang="ru-RU" sz="2400" dirty="0">
                <a:solidFill>
                  <a:schemeClr val="accent1"/>
                </a:solidFill>
                <a:cs typeface="Calibri"/>
              </a:rPr>
              <a:t>Студенты группы 151213</a:t>
            </a:r>
            <a:br>
              <a:rPr lang="ru-RU" sz="2400" dirty="0">
                <a:solidFill>
                  <a:schemeClr val="accent1"/>
                </a:solidFill>
                <a:cs typeface="Calibri"/>
              </a:rPr>
            </a:br>
            <a:r>
              <a:rPr lang="ru-RU" sz="2400" dirty="0">
                <a:solidFill>
                  <a:schemeClr val="accent1"/>
                </a:solidFill>
                <a:cs typeface="Calibri"/>
              </a:rPr>
              <a:t>Лобанов Иван (докладчик)</a:t>
            </a:r>
            <a:br>
              <a:rPr lang="ru-RU" sz="2400" dirty="0">
                <a:solidFill>
                  <a:schemeClr val="accent1"/>
                </a:solidFill>
                <a:cs typeface="Calibri"/>
              </a:rPr>
            </a:br>
            <a:r>
              <a:rPr lang="ru-RU" sz="2400" dirty="0" err="1">
                <a:solidFill>
                  <a:schemeClr val="accent1"/>
                </a:solidFill>
                <a:ea typeface="Calibri"/>
                <a:cs typeface="Calibri"/>
              </a:rPr>
              <a:t>Гневашев</a:t>
            </a:r>
            <a:r>
              <a:rPr lang="ru-RU" sz="2400" dirty="0">
                <a:solidFill>
                  <a:schemeClr val="accent1"/>
                </a:solidFill>
                <a:ea typeface="Calibri"/>
                <a:cs typeface="Calibri"/>
              </a:rPr>
              <a:t> Андрей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9681" y="503301"/>
            <a:ext cx="7213946" cy="505908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ru-RU" spc="-10" dirty="0">
                <a:ea typeface="Cambria"/>
              </a:rPr>
              <a:t>Актуальность выбранного проекта</a:t>
            </a:r>
          </a:p>
        </p:txBody>
      </p:sp>
      <p:pic>
        <p:nvPicPr>
          <p:cNvPr id="3" name="Рисунок 2" descr="Picture background">
            <a:extLst>
              <a:ext uri="{FF2B5EF4-FFF2-40B4-BE49-F238E27FC236}">
                <a16:creationId xmlns:a16="http://schemas.microsoft.com/office/drawing/2014/main" id="{A517621A-9A4C-F11E-E4D6-E3C93F1D8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72" y="1912397"/>
            <a:ext cx="4809835" cy="3623671"/>
          </a:xfrm>
          <a:prstGeom prst="rect">
            <a:avLst/>
          </a:prstGeom>
        </p:spPr>
      </p:pic>
      <p:pic>
        <p:nvPicPr>
          <p:cNvPr id="6" name="Рисунок 5" descr="Изображение выглядит как снимок экрана, текст, программное обеспечение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19405059-A78E-F551-10EB-103137EC8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283" y="1814499"/>
            <a:ext cx="4913745" cy="380957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724EBE-5F6B-401D-A5B6-8FA904E1D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3300" y="381000"/>
            <a:ext cx="5105400" cy="984885"/>
          </a:xfrm>
        </p:spPr>
        <p:txBody>
          <a:bodyPr/>
          <a:lstStyle/>
          <a:p>
            <a:r>
              <a:rPr lang="ru-RU" dirty="0"/>
              <a:t>Функционал программы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AF2E683-5BBD-4D33-8A1B-0EF350DBF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43000"/>
            <a:ext cx="5772416" cy="4648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93AE6B-DD55-487E-B98C-DE605A3F293E}"/>
              </a:ext>
            </a:extLst>
          </p:cNvPr>
          <p:cNvSpPr txBox="1"/>
          <p:nvPr/>
        </p:nvSpPr>
        <p:spPr>
          <a:xfrm>
            <a:off x="7391400" y="2828835"/>
            <a:ext cx="396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программе при нажатии кнопки «</a:t>
            </a:r>
            <a:r>
              <a:rPr lang="en-US" dirty="0"/>
              <a:t>About</a:t>
            </a:r>
            <a:r>
              <a:rPr lang="ru-RU" dirty="0"/>
              <a:t>» выскакивает окно, в которой описывается для чего была создана данная программа</a:t>
            </a:r>
          </a:p>
        </p:txBody>
      </p:sp>
    </p:spTree>
    <p:extLst>
      <p:ext uri="{BB962C8B-B14F-4D97-AF65-F5344CB8AC3E}">
        <p14:creationId xmlns:p14="http://schemas.microsoft.com/office/powerpoint/2010/main" val="1972393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B74AD7-C2DC-4229-8342-6FDB95709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855" y="304800"/>
            <a:ext cx="4852290" cy="984885"/>
          </a:xfrm>
        </p:spPr>
        <p:txBody>
          <a:bodyPr/>
          <a:lstStyle/>
          <a:p>
            <a:r>
              <a:rPr lang="ru-RU" dirty="0"/>
              <a:t>Функционал программы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811701-04E6-43A9-81FD-C000EA78B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31" y="1289685"/>
            <a:ext cx="5253569" cy="4181815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048DC2D-FB3E-4351-B3B4-75E20C451913}"/>
              </a:ext>
            </a:extLst>
          </p:cNvPr>
          <p:cNvSpPr/>
          <p:nvPr/>
        </p:nvSpPr>
        <p:spPr>
          <a:xfrm>
            <a:off x="6705600" y="2505670"/>
            <a:ext cx="4495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 программе при нажатии кнопки «</a:t>
            </a:r>
            <a:r>
              <a:rPr lang="en-US" dirty="0"/>
              <a:t>How to play</a:t>
            </a:r>
            <a:r>
              <a:rPr lang="ru-RU" dirty="0"/>
              <a:t>» выскакивает окно, в которой описывается</a:t>
            </a:r>
            <a:r>
              <a:rPr lang="en-US" dirty="0"/>
              <a:t> </a:t>
            </a:r>
            <a:r>
              <a:rPr lang="ru-RU" dirty="0"/>
              <a:t>управление ракеткой, а также правила игры</a:t>
            </a:r>
          </a:p>
        </p:txBody>
      </p:sp>
    </p:spTree>
    <p:extLst>
      <p:ext uri="{BB962C8B-B14F-4D97-AF65-F5344CB8AC3E}">
        <p14:creationId xmlns:p14="http://schemas.microsoft.com/office/powerpoint/2010/main" val="3210503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297BAB-5C34-4913-9C4B-DCD4A7D93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5055" y="304800"/>
            <a:ext cx="5461890" cy="984885"/>
          </a:xfrm>
        </p:spPr>
        <p:txBody>
          <a:bodyPr/>
          <a:lstStyle/>
          <a:p>
            <a:r>
              <a:rPr lang="ru-RU" dirty="0"/>
              <a:t>Видео работы приложения </a:t>
            </a:r>
          </a:p>
        </p:txBody>
      </p:sp>
      <p:pic>
        <p:nvPicPr>
          <p:cNvPr id="4" name="пример работы">
            <a:hlinkClick r:id="" action="ppaction://media"/>
            <a:extLst>
              <a:ext uri="{FF2B5EF4-FFF2-40B4-BE49-F238E27FC236}">
                <a16:creationId xmlns:a16="http://schemas.microsoft.com/office/drawing/2014/main" id="{1503C605-77AD-4D0A-B65F-7D9258EE2F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65650"/>
            <a:ext cx="10287000" cy="582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36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4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55927" y="364756"/>
            <a:ext cx="5271011" cy="505908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ru-RU" spc="-10" dirty="0"/>
              <a:t>Описание структуры игры</a:t>
            </a:r>
            <a:endParaRPr lang="ru-RU" spc="-10" dirty="0">
              <a:ea typeface="Cambria"/>
            </a:endParaRPr>
          </a:p>
        </p:txBody>
      </p:sp>
      <p:pic>
        <p:nvPicPr>
          <p:cNvPr id="3" name="Рисунок 2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BA2B1851-8465-7EAA-8438-AEF3316F0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941" y="1278082"/>
            <a:ext cx="5626678" cy="456738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43260" y="2542456"/>
            <a:ext cx="7316334" cy="690574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ru-RU" sz="4400" spc="-5" dirty="0">
                <a:ea typeface="Cambria"/>
              </a:rPr>
              <a:t>Благодарим за внимание!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B09E62-5546-8A98-A341-D7F9BAE060E0}"/>
              </a:ext>
            </a:extLst>
          </p:cNvPr>
          <p:cNvSpPr txBox="1"/>
          <p:nvPr/>
        </p:nvSpPr>
        <p:spPr>
          <a:xfrm>
            <a:off x="491963" y="3891052"/>
            <a:ext cx="420995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solidFill>
                  <a:schemeClr val="accent1"/>
                </a:solidFill>
                <a:cs typeface="Calibri"/>
              </a:rPr>
              <a:t>Работу выполнили:</a:t>
            </a:r>
            <a:br>
              <a:rPr lang="ru-RU" sz="2400" dirty="0">
                <a:solidFill>
                  <a:schemeClr val="accent1"/>
                </a:solidFill>
                <a:cs typeface="Calibri"/>
              </a:rPr>
            </a:br>
            <a:r>
              <a:rPr lang="ru-RU" sz="2400" dirty="0">
                <a:solidFill>
                  <a:schemeClr val="accent1"/>
                </a:solidFill>
                <a:cs typeface="Calibri"/>
              </a:rPr>
              <a:t>Студенты группы 151213</a:t>
            </a:r>
            <a:br>
              <a:rPr lang="ru-RU" sz="2400" dirty="0">
                <a:solidFill>
                  <a:schemeClr val="accent1"/>
                </a:solidFill>
                <a:cs typeface="Calibri"/>
              </a:rPr>
            </a:br>
            <a:r>
              <a:rPr lang="ru-RU" sz="2400" dirty="0">
                <a:solidFill>
                  <a:schemeClr val="accent1"/>
                </a:solidFill>
                <a:cs typeface="Calibri"/>
              </a:rPr>
              <a:t>Лобанов Иван (докладчик)</a:t>
            </a:r>
            <a:br>
              <a:rPr lang="ru-RU" sz="2400" dirty="0">
                <a:solidFill>
                  <a:schemeClr val="accent1"/>
                </a:solidFill>
                <a:cs typeface="Calibri"/>
              </a:rPr>
            </a:br>
            <a:r>
              <a:rPr lang="ru-RU" sz="2400" dirty="0" err="1">
                <a:solidFill>
                  <a:schemeClr val="accent1"/>
                </a:solidFill>
                <a:ea typeface="Calibri"/>
                <a:cs typeface="Calibri"/>
              </a:rPr>
              <a:t>Гневашев</a:t>
            </a:r>
            <a:r>
              <a:rPr lang="ru-RU" sz="2400" dirty="0">
                <a:solidFill>
                  <a:schemeClr val="accent1"/>
                </a:solidFill>
                <a:ea typeface="Calibri"/>
                <a:cs typeface="Calibri"/>
              </a:rPr>
              <a:t> Андрей 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73DFEAB6-4DEA-946B-EBA2-44E0A0449235}"/>
              </a:ext>
            </a:extLst>
          </p:cNvPr>
          <p:cNvSpPr txBox="1">
            <a:spLocks/>
          </p:cNvSpPr>
          <p:nvPr/>
        </p:nvSpPr>
        <p:spPr>
          <a:xfrm>
            <a:off x="4174585" y="767906"/>
            <a:ext cx="3842826" cy="112082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>
              <a:defRPr sz="3200" b="1" i="0">
                <a:solidFill>
                  <a:srgbClr val="006FC0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15240" algn="ctr">
              <a:spcBef>
                <a:spcPts val="100"/>
              </a:spcBef>
            </a:pPr>
            <a:r>
              <a:rPr lang="ru-RU" kern="0" spc="-10" dirty="0"/>
              <a:t>Проект</a:t>
            </a:r>
            <a:br>
              <a:rPr lang="ru-RU" kern="0" spc="-10" dirty="0"/>
            </a:br>
            <a:r>
              <a:rPr lang="ru-RU" kern="0" spc="-10" dirty="0"/>
              <a:t>''</a:t>
            </a:r>
            <a:r>
              <a:rPr lang="ru-RU" kern="0" spc="-10" dirty="0" err="1"/>
              <a:t>Ping-pong</a:t>
            </a:r>
            <a:r>
              <a:rPr lang="ru-RU" kern="0" spc="-10" dirty="0"/>
              <a:t>''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104</Words>
  <Application>Microsoft Office PowerPoint</Application>
  <PresentationFormat>Широкоэкранный</PresentationFormat>
  <Paragraphs>12</Paragraphs>
  <Slides>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Calibri</vt:lpstr>
      <vt:lpstr>Cambria</vt:lpstr>
      <vt:lpstr>Office Theme</vt:lpstr>
      <vt:lpstr>Проект ''Ping-Pong''</vt:lpstr>
      <vt:lpstr>Актуальность выбранного проекта</vt:lpstr>
      <vt:lpstr>Функционал программы</vt:lpstr>
      <vt:lpstr>Функционал программы</vt:lpstr>
      <vt:lpstr>Видео работы приложения </vt:lpstr>
      <vt:lpstr>Описание структуры игры</vt:lpstr>
      <vt:lpstr>Благодарим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Воловик Ольга Анатольевна</dc:creator>
  <cp:lastModifiedBy>Андрей</cp:lastModifiedBy>
  <cp:revision>154</cp:revision>
  <dcterms:created xsi:type="dcterms:W3CDTF">2024-11-24T23:12:08Z</dcterms:created>
  <dcterms:modified xsi:type="dcterms:W3CDTF">2024-12-21T04:58:09Z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2024-05-18T00:00:00Z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2024-11-24T00:00:00Z</vt:filetime>
  </property>
</Properties>
</file>